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45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7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58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9850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8444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037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4354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941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3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384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77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874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759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33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45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5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904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3E2DA73-5A7F-4D65-BD77-3240FE9F9A7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41484A0-9AE1-46BA-B67E-8C36B1F6A5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28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9D368-6750-4A03-A12B-E686B6EDF0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Kinderschutz, Jugendschutz und Schutzkonzepte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67A2C4-3858-9BEF-E934-385429612E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Was ist das, Wofür ist das gut und</a:t>
            </a:r>
          </a:p>
          <a:p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was hat das mit Jugendarbeit im Verein zu tun?</a:t>
            </a:r>
          </a:p>
        </p:txBody>
      </p:sp>
    </p:spTree>
    <p:extLst>
      <p:ext uri="{BB962C8B-B14F-4D97-AF65-F5344CB8AC3E}">
        <p14:creationId xmlns:p14="http://schemas.microsoft.com/office/powerpoint/2010/main" val="3175058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Kindeswohlgefährdung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Häusliche Gewalt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Richtet sich häufig vor allem passiv gegen Kinder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Kann mit elterlicher Gewalt gegen das Kind einhergehen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 entwickelt Schuldgefühle und große Angstzustände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Mögliche Folge: Kind zieht sich zurück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09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Kindeswohlgefährdung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Sexualisierte Gewalt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Geschlechts- und altersabhängig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Vielfältige Formen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Zwang, sich auszuziehen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Beobachtet werden beim Duschen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Verbale Äußerungen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Anfassen der Körpermitte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Zwang zu sexuellen Handlungen	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U.v.m.	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66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Kindeswohlgefährdung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Sexualisierte Gewalt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Verschiedene strafrechtliche Formen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Missbrauch von Schutzbefohlenen (§174 StGB)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Sexuelle Nötigung (§ 177 StGB)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Exhibitionistische Handlungen (§183 StGB)	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U.v.m.	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Nicht so selten: jedes 5.-7. Mädchen und jeder 10.-12. Junge kann betroffen sein!	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0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Gruppenarbeit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Teilt Euch in Gruppen ein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Jede Gruppe erhält ein Fallbeispiel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Analysiert den Fall und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Diskutiert ein mögliches Vorgehen in dem konkreten Fall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Leitet daraus einen generellen „Fahrplan“ für schwierige Situationen ab	</a:t>
            </a: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57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Schutzkonzepte im Verein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Was ist ein Schutzkonzept?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Soll den Schutz von Kindern und Jugendlichen in Institutionen sicherstellen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Gibt einen Rahmen für den Umgang miteinander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Bietet einen Plan für schwierige Situationen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Soll kein Papier in der Schublade sein, sondern eine Haltung: „Kultur der Achtsamkeit“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Kein Aushalten – Grenzen setzen ist erlaubt</a:t>
            </a:r>
          </a:p>
        </p:txBody>
      </p:sp>
    </p:spTree>
    <p:extLst>
      <p:ext uri="{BB962C8B-B14F-4D97-AF65-F5344CB8AC3E}">
        <p14:creationId xmlns:p14="http://schemas.microsoft.com/office/powerpoint/2010/main" val="260153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Schutzkonzepte im Verein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Prävention und Intervention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Es geht um absichtliche und unabsichtliche Grenzüberschreitungen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Bietet auch eine Absicherung für Jugendleitungen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Gesetzliche Grundlage: SGB VIII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§ 1 Abs.3: Schutz vor Gefahren für das Kindeswohl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§ 79a: Qualitätsentwicklung – Konzepte zum Schutz vor Gewalt und Ausbeutung</a:t>
            </a:r>
          </a:p>
        </p:txBody>
      </p:sp>
    </p:spTree>
    <p:extLst>
      <p:ext uri="{BB962C8B-B14F-4D97-AF65-F5344CB8AC3E}">
        <p14:creationId xmlns:p14="http://schemas.microsoft.com/office/powerpoint/2010/main" val="243993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Schutzkonzepte im Verein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Bausteine eines Schutzkonzeptes: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Leitbild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Betreuungspersonen/Jugendleitungen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Risikoanalyse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Verhaltenskodex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Beschwerdewege für Kinder/Jugendliche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Vorgehen im Verdachtsfall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34597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Schutzkonzepte im Verein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Wie erstellt man ein Schutzkonzept?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Jedes Schutzkonzept ist einzigartig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Kein „</a:t>
            </a:r>
            <a:r>
              <a:rPr lang="de-DE" sz="2800" b="1" dirty="0" err="1">
                <a:solidFill>
                  <a:schemeClr val="accent6"/>
                </a:solidFill>
                <a:latin typeface="Arial Rounded MT Bold" panose="020F0704030504030204" pitchFamily="34" charset="0"/>
              </a:rPr>
              <a:t>copy</a:t>
            </a: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 and </a:t>
            </a:r>
            <a:r>
              <a:rPr lang="de-DE" sz="2800" b="1" dirty="0" err="1">
                <a:solidFill>
                  <a:schemeClr val="accent6"/>
                </a:solidFill>
                <a:latin typeface="Arial Rounded MT Bold" panose="020F0704030504030204" pitchFamily="34" charset="0"/>
              </a:rPr>
              <a:t>paste</a:t>
            </a: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“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Individuelles Vorgehen in jedem Verein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Keine Vorgaben zur Herangehensweise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Kinder und Jugendlichen sollten beteiligt werden</a:t>
            </a: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Team Jugendarbeit steht beratend zur Verfügung</a:t>
            </a: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37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Gruppenarbeit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Teilt Euch in Gruppen ein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Bearbeitet Aufgaben zu den Themen: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Risikoanalyse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Verhaltensregeln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Vorgehen im Verdachtsfall</a:t>
            </a: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587C177-8FA4-48F5-F6AD-D80AF1900078}"/>
              </a:ext>
            </a:extLst>
          </p:cNvPr>
          <p:cNvSpPr txBox="1"/>
          <p:nvPr/>
        </p:nvSpPr>
        <p:spPr>
          <a:xfrm>
            <a:off x="3334327" y="581891"/>
            <a:ext cx="969818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INHALT</a:t>
            </a:r>
          </a:p>
          <a:p>
            <a:endParaRPr lang="de-DE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1.	Einstieg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kurze Vorstellung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was macht gute Jugendarbeit aus?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das Jugendamt: mehr als nur Eingreifen</a:t>
            </a:r>
          </a:p>
          <a:p>
            <a:endParaRPr lang="de-DE" sz="16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2.	Kinderschutz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was ist Kinderschutz?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Abgrenzung zum Jugendschutz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Begrifflichkeiten klären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Bereiche einer Kindeswohlgefährdung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Gruppenarbeit: Fahrplan für schwierige Situationen</a:t>
            </a:r>
          </a:p>
          <a:p>
            <a:endParaRPr lang="de-DE" sz="16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3.	 Schutzkonzepte im Verein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Sinn, Zweck und Ziele eines Schutzkonzeptes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gesetzliche Grundlagen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Bausteine eines Schutzkonzeptes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wie erstellt man ein Schutzkonzept?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Gruppenarbeit: Bausteine eines Schutzkonzeptes</a:t>
            </a:r>
          </a:p>
          <a:p>
            <a:endParaRPr lang="de-DE" sz="16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4.	Ausstieg</a:t>
            </a:r>
          </a:p>
          <a:p>
            <a:r>
              <a:rPr lang="de-DE" sz="16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- Abschlussrunde und Feedback</a:t>
            </a:r>
          </a:p>
          <a:p>
            <a:endParaRPr lang="de-DE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7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Das Jugendamt</a:t>
            </a:r>
          </a:p>
          <a:p>
            <a:endParaRPr lang="de-DE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Verschiedene Fachbereiche: </a:t>
            </a:r>
          </a:p>
          <a:p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z.B. Elterngeld, Unterhaltsvorschuss, Beistandschaften, Jugendgerichtshilfe, </a:t>
            </a:r>
          </a:p>
          <a:p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Fachberatung für Kindergärten, Tagespflege, Wirtschaftliche Jugendhilfe, </a:t>
            </a:r>
          </a:p>
          <a:p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Vormundschaften</a:t>
            </a: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Allgemeiner Sozialer Dienst (ASD)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Kinder- und Jugendhilfe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Hilfen zur Erziehung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Wächteramt bei Kinderschutz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Eingliederungshilfe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Beratung bei Trennung und Scheidung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Mitwirkung in familiengerichtlichen Verfahren</a:t>
            </a: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Team Jugendarbeit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Kreisjugendpflege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Förderung von Freizeitmaßnahmen in Vereinen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Jugendschutz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PACE </a:t>
            </a:r>
          </a:p>
          <a:p>
            <a:pPr lvl="1"/>
            <a:r>
              <a:rPr lang="de-DE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018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Kinderschutz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Oberbegriff für alle Maßnahmen, Konzepte und rechtliche Regelungen, die das gesunde und sichere Aufwachsen von Kindern und Jugendlichen gewährleisten sollen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Kinderschutz – Jugendschutz: wo ist der Unterschied?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Was ist Jugendschutz?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Wo liegt die Grenze zwischen Kinderschutz und Jugendschutz?</a:t>
            </a:r>
          </a:p>
          <a:p>
            <a:pPr lvl="1"/>
            <a:endParaRPr lang="de-DE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21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Faustregel für die Unterscheidung Kinderschutz – Jugendschutz</a:t>
            </a: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: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Jugendschutz schützt Kinder vor Gefahren !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Kinderschutz schützt Kinder vor Menschen !</a:t>
            </a:r>
          </a:p>
        </p:txBody>
      </p:sp>
    </p:spTree>
    <p:extLst>
      <p:ext uri="{BB962C8B-B14F-4D97-AF65-F5344CB8AC3E}">
        <p14:creationId xmlns:p14="http://schemas.microsoft.com/office/powerpoint/2010/main" val="98308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Wichtige Begriffe im Kinderschutz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Prävention (lat.) = Vorbeugen, Zuvorkommen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Ziel und Auftrag in der Prävention: Kinder und</a:t>
            </a:r>
          </a:p>
          <a:p>
            <a:pPr lvl="1"/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Jugendliche fühlen sich in allen Bereichen und</a:t>
            </a:r>
          </a:p>
          <a:p>
            <a:pPr lvl="1"/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Institutionen sicher</a:t>
            </a:r>
          </a:p>
          <a:p>
            <a:pPr lvl="1"/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	</a:t>
            </a:r>
          </a:p>
          <a:p>
            <a:pPr marL="285750" indent="-28575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Unbestimmter Rechtsbegriff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Beschreibt die Gesamtheit aller Bedingungen, die ein Kind für seine Entwicklung benötigt</a:t>
            </a:r>
          </a:p>
          <a:p>
            <a:pPr lvl="1"/>
            <a:endParaRPr lang="de-DE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6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Kindeswohlgefährdung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Komplexer Begriff, der Raum für unterschiedliche Interpretationen lässt</a:t>
            </a:r>
          </a:p>
          <a:p>
            <a:pPr marL="457200" indent="-457200">
              <a:buFontTx/>
              <a:buChar char="-"/>
            </a:pPr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Rechtliche Definition im § 8a SGB VIII: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Gefährdung des geistigen, körperlichen und seelischen Wohls eines Kindes und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Erziehungsberechtigte sind nicht gewillt oder nicht in der Lage, die Gefährdung abzuwenden	</a:t>
            </a: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68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Kindeswohlgefährdung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welche Verantwortung liegt bei Jugendleitungen im Verein?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bei Freizeiten und längeren Ausflügen entsteht Nähe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Spannungsfeld Nähe und Distanz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Begriff „Grenzüberschreitung“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44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90EF6B0-8102-7E87-500F-F5AAE104FD4C}"/>
              </a:ext>
            </a:extLst>
          </p:cNvPr>
          <p:cNvSpPr txBox="1"/>
          <p:nvPr/>
        </p:nvSpPr>
        <p:spPr>
          <a:xfrm>
            <a:off x="1302327" y="1016000"/>
            <a:ext cx="9467273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Kindeswohlgefährdung</a:t>
            </a:r>
          </a:p>
          <a:p>
            <a:endParaRPr lang="de-DE" sz="32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Vernachlässigung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Andauernde oder wiederholte Unterlassung fürsorglichen Handelns zur Sicherstellung der seelischen und körperlichen Versehrtheit eines Kindes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Unterversorgung hemmt, beeinträchtigt oder schädigt die körperliche, geistige und seelische Entwicklung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Kann zu gravierenden bleibenden Schäden des Kindes führen</a:t>
            </a: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lvl="1"/>
            <a:endParaRPr lang="de-DE" sz="2800" b="1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7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755</Words>
  <Application>Microsoft Office PowerPoint</Application>
  <PresentationFormat>Breitbild</PresentationFormat>
  <Paragraphs>172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Arial Rounded MT Bold</vt:lpstr>
      <vt:lpstr>Tw Cen MT</vt:lpstr>
      <vt:lpstr>Wingdings</vt:lpstr>
      <vt:lpstr>Tropfen</vt:lpstr>
      <vt:lpstr>Kinderschutz, Jugendschutz und Schutzkonzepte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Landkreis Diepholz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Frenzel Daniela</dc:creator>
  <cp:lastModifiedBy>Frenzel Daniela</cp:lastModifiedBy>
  <cp:revision>7</cp:revision>
  <cp:lastPrinted>2026-06-03T09:25:00Z</cp:lastPrinted>
  <dcterms:created xsi:type="dcterms:W3CDTF">2026-06-03T08:46:18Z</dcterms:created>
  <dcterms:modified xsi:type="dcterms:W3CDTF">2026-06-05T11:45:07Z</dcterms:modified>
</cp:coreProperties>
</file>